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051"/>
    <p:restoredTop sz="50000"/>
  </p:normalViewPr>
  <p:slideViewPr>
    <p:cSldViewPr snapToGrid="0">
      <p:cViewPr varScale="1">
        <p:scale>
          <a:sx n="55" d="100"/>
          <a:sy n="55" d="100"/>
        </p:scale>
        <p:origin x="16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E2EC42B-454E-4F25-B77D-515F82B0C2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F35FA987-7CBB-49F7-A5BC-D502804AD1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5B56973-819A-465B-8E3E-C8B92B96B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49B5-275E-493B-BF06-EF53D6FB12E7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1AD4926-2DC5-4BDF-8903-71A841748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F5BE6CB-EFEC-441D-A5B5-8DE6AB94C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5E71-0CEF-4ACA-A25E-9EF3BFA621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8061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1C0B130-1E67-4876-AAD7-AE3F26B18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D270A3E2-2DEF-47BF-8649-FC2262B14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C55E8A0-C970-4607-80BA-A6AA03C4B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49B5-275E-493B-BF06-EF53D6FB12E7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9E00032-7ECB-4739-AAE6-D02599452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5875CCA-5237-48B6-B50D-FB275FB9A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5E71-0CEF-4ACA-A25E-9EF3BFA621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049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2956E5D4-AE36-4946-9E39-3AAB5C12E8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6709943A-6D89-419F-A753-99A0BB7BA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43D117E-603B-48F4-9432-E2F4F1910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49B5-275E-493B-BF06-EF53D6FB12E7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1605C414-843B-41D6-BD08-7B7BB2FAE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37AEAF1-759A-4F46-A6A2-F9B98029C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5E71-0CEF-4ACA-A25E-9EF3BFA621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975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5441B82-4B54-432E-A3C4-24BFF62FB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DA9AEF2-B254-49EB-9C21-811173559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A1553CC-019C-4E8C-971A-3A2FD336C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49B5-275E-493B-BF06-EF53D6FB12E7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275A58B-070B-4C94-916F-C6A83B4D6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ABE8BDC-2536-42E7-AAAF-28EF41682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5E71-0CEF-4ACA-A25E-9EF3BFA621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2714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E268E00-D7F7-4558-9E82-DD514109A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AF0ED3F7-CFBC-41FA-9952-E8A920895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9888FD0-5A66-42D7-B185-8CDAFF411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49B5-275E-493B-BF06-EF53D6FB12E7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9A0429F-E543-4C11-93AA-D378C0F35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EA2B4FE-57B7-48FF-AAB7-2D0C54D0A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5E71-0CEF-4ACA-A25E-9EF3BFA621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9792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C79A2F3-1CF3-40CE-9EF4-2F3ECF455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4500F6BF-3510-4948-9CED-DEDAB4750B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DEAF2A53-CFE5-4988-A0B5-89C99C357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FA89CA62-53BC-4F76-9A05-1FFBBD2D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49B5-275E-493B-BF06-EF53D6FB12E7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11DB18F5-DD5E-4A48-882D-427673A3D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91B37AF-0DD5-4595-83E1-D184E5990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5E71-0CEF-4ACA-A25E-9EF3BFA621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155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E808B70-24DF-4D18-818C-29C5605FF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E57577EE-2C1B-452B-AF0D-B34BA304C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59FE08DD-F9C1-424C-A6AD-1B541E367D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46C63742-7017-44C5-9C61-656F1B5161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CAE5EB28-7419-49F4-B501-45D7D75D38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4074CF56-E70C-4359-B343-3E8EC5BF2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49B5-275E-493B-BF06-EF53D6FB12E7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23726D42-3FA7-4267-A592-06667765F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800740E6-18BE-40B8-98CB-4CBFA5769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5E71-0CEF-4ACA-A25E-9EF3BFA621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498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9227B66-8869-4981-B434-7F5DDB369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38369231-D53D-47D5-A7EF-57C3340FB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49B5-275E-493B-BF06-EF53D6FB12E7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BC490756-8265-4DBF-A6EE-C026EE65A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5A991F7E-C489-4E51-9BFD-78CB5DF69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5E71-0CEF-4ACA-A25E-9EF3BFA621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386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00F8FCF2-A1C1-4E95-843D-796E074A9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49B5-275E-493B-BF06-EF53D6FB12E7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D0279566-4601-43A2-958D-C36B8A4D7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291AC05B-F323-46C5-9527-9187DC6A5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5E71-0CEF-4ACA-A25E-9EF3BFA621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469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D8CCC2E-835D-4A4E-97A2-B369877D9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93A3DBB-C0D6-4735-8DA1-7AE4B1772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ACD16A3F-394C-4D08-9E39-200F184A8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093698E2-EEC4-4C14-AB84-ED611CD1C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49B5-275E-493B-BF06-EF53D6FB12E7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26E39969-47E9-4E84-9613-AEBBEF077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0F552362-4F24-4FE3-B690-562B9927B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5E71-0CEF-4ACA-A25E-9EF3BFA621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872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0F887E9-10BC-4525-80D0-BA62A2181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A955E190-05E1-4822-997D-F0EDC35813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9F6A3685-2BCD-4A6E-9FCE-B05F518034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22A922B4-66B1-40C4-9E7D-722941562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D49B5-275E-493B-BF06-EF53D6FB12E7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1103B06B-0C16-4CEB-BE24-22F9ADA60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9BBCDDB-8F3F-4632-8A76-FC5C4900E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5E71-0CEF-4ACA-A25E-9EF3BFA621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0950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EA4943A5-AC7A-4B0C-AACB-27AE3B814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8823F85A-9FD6-42CD-8EA9-5591BBCD5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1A25AE60-07CC-47F5-8ABC-563889A6C4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D49B5-275E-493B-BF06-EF53D6FB12E7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80E9E8B-0DB4-4DD3-ADBA-9E920B93E4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A116352-BE56-4B11-B922-8D8FBCDFA5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E5E71-0CEF-4ACA-A25E-9EF3BFA621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2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DAA898A-6FF8-4EC1-927C-FC587BE3BD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Soutenance phase socle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AA2782A9-2605-4129-AE6E-9C991BF94E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Nom, </a:t>
            </a:r>
            <a:r>
              <a:rPr lang="fr-FR" dirty="0" smtClean="0"/>
              <a:t>prénom</a:t>
            </a:r>
          </a:p>
          <a:p>
            <a:r>
              <a:rPr lang="fr-FR" dirty="0" smtClean="0"/>
              <a:t>Tuteur</a:t>
            </a:r>
          </a:p>
          <a:p>
            <a:r>
              <a:rPr lang="fr-FR" smtClean="0"/>
              <a:t>9 septembre 2021</a:t>
            </a: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A752275F-A798-45CA-A4F0-B89B29C831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622884" cy="153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204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E2EBD6F-B1CA-9540-BD1E-22F8B3D1A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400" b="1" dirty="0">
                <a:latin typeface="+mn-lt"/>
              </a:rPr>
              <a:t>MES STAGES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8B077C63-76D9-482F-917D-25F0A434D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B55E2039-F24A-8748-A10B-CBDB050D06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622884" cy="153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07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123F5DF-C8A4-424E-AC41-1562E6E55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TABLEAU DE COMPETENCES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2031BF36-964C-427E-A06D-A7C45176D7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622884" cy="1535696"/>
          </a:xfrm>
          <a:prstGeom prst="rect">
            <a:avLst/>
          </a:prstGeom>
        </p:spPr>
      </p:pic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xmlns="" id="{D3120BFF-D0AF-4159-9531-010369D1E6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534949"/>
              </p:ext>
            </p:extLst>
          </p:nvPr>
        </p:nvGraphicFramePr>
        <p:xfrm>
          <a:off x="533399" y="1825625"/>
          <a:ext cx="11179629" cy="4837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6543">
                  <a:extLst>
                    <a:ext uri="{9D8B030D-6E8A-4147-A177-3AD203B41FA5}">
                      <a16:colId xmlns:a16="http://schemas.microsoft.com/office/drawing/2014/main" xmlns="" val="3122008558"/>
                    </a:ext>
                  </a:extLst>
                </a:gridCol>
                <a:gridCol w="5416217">
                  <a:extLst>
                    <a:ext uri="{9D8B030D-6E8A-4147-A177-3AD203B41FA5}">
                      <a16:colId xmlns:a16="http://schemas.microsoft.com/office/drawing/2014/main" xmlns="" val="4215587917"/>
                    </a:ext>
                  </a:extLst>
                </a:gridCol>
                <a:gridCol w="2036869">
                  <a:extLst>
                    <a:ext uri="{9D8B030D-6E8A-4147-A177-3AD203B41FA5}">
                      <a16:colId xmlns:a16="http://schemas.microsoft.com/office/drawing/2014/main" xmlns="" val="3916935223"/>
                    </a:ext>
                  </a:extLst>
                </a:gridCol>
              </a:tblGrid>
              <a:tr h="939346">
                <a:tc>
                  <a:txBody>
                    <a:bodyPr/>
                    <a:lstStyle/>
                    <a:p>
                      <a:r>
                        <a:rPr lang="fr-FR" sz="2400" dirty="0"/>
                        <a:t>Compétences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Axes de réflexion traités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Numéro de trace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7384228"/>
                  </a:ext>
                </a:extLst>
              </a:tr>
              <a:tr h="567849"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Approche centrée patient/relation/communication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70771954"/>
                  </a:ext>
                </a:extLst>
              </a:tr>
              <a:tr h="567849"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Continuité/suivi/coordination des soins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148051"/>
                  </a:ext>
                </a:extLst>
              </a:tr>
              <a:tr h="567849"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Premier recours/urgences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78287545"/>
                  </a:ext>
                </a:extLst>
              </a:tr>
              <a:tr h="584493"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 en santé/dépistage/prévention individuelle et communautaire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2302432"/>
                  </a:ext>
                </a:extLst>
              </a:tr>
              <a:tr h="567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Approche globale/complexité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40317660"/>
                  </a:ext>
                </a:extLst>
              </a:tr>
              <a:tr h="5678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Professionnalisme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2184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2723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98585"/>
            <a:ext cx="10515600" cy="1550011"/>
          </a:xfrm>
        </p:spPr>
        <p:txBody>
          <a:bodyPr>
            <a:noAutofit/>
          </a:bodyPr>
          <a:lstStyle/>
          <a:p>
            <a:r>
              <a:rPr lang="fr-FR" sz="3600" dirty="0" smtClean="0"/>
              <a:t>Racontez-nous </a:t>
            </a:r>
            <a:r>
              <a:rPr lang="fr-FR" sz="3600" dirty="0" smtClean="0"/>
              <a:t>une situation marquante qui vous a fait réfléchir et progresser dans votre année de phase socle (traces, partie de RSCA, expérience en stage)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602523"/>
            <a:ext cx="10515600" cy="3574440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9760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62073CE-DDE2-4A2C-8FC5-534C1EF91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355097"/>
            <a:ext cx="10515600" cy="1325563"/>
          </a:xfrm>
        </p:spPr>
        <p:txBody>
          <a:bodyPr/>
          <a:lstStyle/>
          <a:p>
            <a:pPr algn="ctr"/>
            <a:r>
              <a:rPr lang="fr-FR" b="1" dirty="0"/>
              <a:t>THEME DE THESE/PROJET PROFESSIONNEL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CD27413-6015-4CDC-970E-1E1FDDF3E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C516B9AC-6EC4-47DE-95A0-43533D81CF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622884" cy="153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871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AEEF68E-83F5-42B9-A883-590F175B2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AUTO-EVALUATION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6F31374-4CFB-4E12-B8E1-872806108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Mes points forts</a:t>
            </a:r>
          </a:p>
          <a:p>
            <a:r>
              <a:rPr lang="fr-FR" dirty="0"/>
              <a:t>Mes fragilités</a:t>
            </a:r>
          </a:p>
          <a:p>
            <a:r>
              <a:rPr lang="fr-FR" dirty="0"/>
              <a:t>Mes attentes de formation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02C869D5-D111-4D68-A36C-17B01EE404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622884" cy="153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997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E1A9880-218D-4C96-86B4-6BACE2D05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fr-FR" b="1" dirty="0"/>
              <a:t>MERCI DE VOTRE ATTENTION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A2206E2E-FA1D-4CA6-8531-A28A13B4C4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622884" cy="153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7365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3056</TotalTime>
  <Words>86</Words>
  <Application>Microsoft Macintosh PowerPoint</Application>
  <PresentationFormat>Grand écran</PresentationFormat>
  <Paragraphs>22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Calibri</vt:lpstr>
      <vt:lpstr>Calibri Light</vt:lpstr>
      <vt:lpstr>Cambria</vt:lpstr>
      <vt:lpstr>Times New Roman</vt:lpstr>
      <vt:lpstr>Arial</vt:lpstr>
      <vt:lpstr>Thème Office</vt:lpstr>
      <vt:lpstr>Soutenance phase socle</vt:lpstr>
      <vt:lpstr>MES STAGES</vt:lpstr>
      <vt:lpstr>TABLEAU DE COMPETENCES</vt:lpstr>
      <vt:lpstr>Racontez-nous une situation marquante qui vous a fait réfléchir et progresser dans votre année de phase socle (traces, partie de RSCA, expérience en stage)</vt:lpstr>
      <vt:lpstr>THEME DE THESE/PROJET PROFESSIONNEL</vt:lpstr>
      <vt:lpstr>AUTO-EVALUATION</vt:lpstr>
      <vt:lpstr>MERCI DE VOTRE ATTENTION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Soutenance phase socle</dc:title>
  <dc:creator>nc</dc:creator>
  <cp:lastModifiedBy>Grégoire Rullier</cp:lastModifiedBy>
  <cp:revision>9</cp:revision>
  <dcterms:created xsi:type="dcterms:W3CDTF">2020-07-09T20:57:54Z</dcterms:created>
  <dcterms:modified xsi:type="dcterms:W3CDTF">2021-06-17T09:15:44Z</dcterms:modified>
</cp:coreProperties>
</file>